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25" r:id="rId2"/>
    <p:sldId id="326" r:id="rId3"/>
    <p:sldId id="327" r:id="rId4"/>
    <p:sldId id="332" r:id="rId5"/>
    <p:sldId id="328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77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6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44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48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913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8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8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0">
              <a:lnSpc>
                <a:spcPct val="150000"/>
              </a:lnSpc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Kidney 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nephroliths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nephrolithotomy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150000"/>
              </a:lnSpc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Ureter 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ureteroliths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ureterolithotomy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150000"/>
              </a:lnSpc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Bladder 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cystoliths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cystolithotomy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150000"/>
              </a:lnSpc>
              <a:buFontTx/>
              <a:buChar char="-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Urethra :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urethroliths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urethrolithotomy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/>
              <a:t>Calculi or </a:t>
            </a:r>
            <a:r>
              <a:rPr lang="en-US" sz="3200" dirty="0" err="1" smtClean="0"/>
              <a:t>uroliths</a:t>
            </a:r>
            <a:r>
              <a:rPr lang="en-US" sz="3200" dirty="0" smtClean="0"/>
              <a:t> (</a:t>
            </a:r>
            <a:r>
              <a:rPr lang="en-US" sz="3200" dirty="0" err="1" smtClean="0"/>
              <a:t>urolithiasis</a:t>
            </a:r>
            <a:r>
              <a:rPr lang="en-US" sz="3200" dirty="0" smtClean="0"/>
              <a:t>)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56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 rtl="0">
              <a:lnSpc>
                <a:spcPct val="150000"/>
              </a:lnSpc>
              <a:buFontTx/>
              <a:buChar char="-"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Cystotomy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surgical incision into the urinary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bladder,</a:t>
            </a:r>
          </a:p>
          <a:p>
            <a:pPr algn="just" rtl="0">
              <a:lnSpc>
                <a:spcPct val="150000"/>
              </a:lnSpc>
              <a:buFontTx/>
              <a:buChar char="-"/>
            </a:pP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Urethrotomy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an incision into the urethra.   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/>
              <a:t>Urinary bladder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56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14350"/>
            <a:ext cx="8991600" cy="46291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Anatomy: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urinary bladder location varies depending 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amount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urine it currently contains; when empty, it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lies primarily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the pelvic cavity.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bladder is divided into the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trigon,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connects 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urethra, and the body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Blood supply: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cranial and caudal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vesical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arteries (which are branches of the umbilical and urogenital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arteries </a:t>
            </a:r>
            <a:r>
              <a:rPr lang="en-US" sz="2400" dirty="0"/>
              <a:t>respectively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Nerve supply: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hypogastric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pelvic 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pudenal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nerves     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5715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err="1" smtClean="0"/>
              <a:t>Nephrotomy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56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7" y="438150"/>
            <a:ext cx="8642131" cy="45529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5715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smtClean="0"/>
              <a:t>Urinary bladder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421728"/>
            <a:ext cx="8429296" cy="44625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73971"/>
            <a:ext cx="8610600" cy="446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39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590550"/>
            <a:ext cx="8991600" cy="45529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 rtl="0">
              <a:lnSpc>
                <a:spcPct val="150000"/>
              </a:lnSpc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Indication: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cystic calculi and urethral calculi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neoplasia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rupture of urinary bladder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repair of ectopic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ureters</a:t>
            </a:r>
          </a:p>
          <a:p>
            <a:pPr marL="0" indent="0" algn="just" rtl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  identification and biopsy of masses   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14300"/>
            <a:ext cx="6934200" cy="40005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200" dirty="0" err="1" smtClean="0"/>
              <a:t>Cystotomy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56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6200</TotalTime>
  <Words>155</Words>
  <Application>Microsoft Office PowerPoint</Application>
  <PresentationFormat>On-screen Show (16:9)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Calculi or uroliths (urolithiasis) </vt:lpstr>
      <vt:lpstr>Urinary bladder</vt:lpstr>
      <vt:lpstr>Nephrotomy</vt:lpstr>
      <vt:lpstr>Urinary bladder</vt:lpstr>
      <vt:lpstr>Cystotomy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X-ray hazards</dc:title>
  <dc:creator>Novin Pendar</dc:creator>
  <cp:lastModifiedBy>Novin Pendar</cp:lastModifiedBy>
  <cp:revision>124</cp:revision>
  <dcterms:created xsi:type="dcterms:W3CDTF">2006-08-16T00:00:00Z</dcterms:created>
  <dcterms:modified xsi:type="dcterms:W3CDTF">2019-05-27T20:02:37Z</dcterms:modified>
</cp:coreProperties>
</file>